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DE87B-C8DB-4595-AB97-58D368C0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D3E0C1-0AC8-4F74-871E-2A38ACE2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019B-FA44-466C-91FA-12BA30CEF448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FA81EF-37B8-4825-BDF5-4357B57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6E109A-DB90-41AE-A947-EC2C731B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9A6F-A883-4657-A53B-0AAA9D27A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8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5B7325-C6B1-46BF-80DC-750F8E74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E32B1-376E-4C53-BCC1-1C79F3885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2EC6F-B2D5-4699-8FBE-4A4E4DBC0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019B-FA44-466C-91FA-12BA30CEF448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5DE6A-BF5E-40A1-A99D-3BAF2DD65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94B73-159D-448D-B075-7F5940B28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9A6F-A883-4657-A53B-0AAA9D27A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7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11477E-3E2F-4391-A4E3-4F011E98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800" b="1">
                <a:solidFill>
                  <a:srgbClr val="0070C0"/>
                </a:solidFill>
                <a:latin typeface="굴림체" pitchFamily="49" charset="-127"/>
                <a:ea typeface="굴림체" pitchFamily="49" charset="-127"/>
              </a:rPr>
              <a:t>PHP </a:t>
            </a:r>
            <a:r>
              <a:rPr lang="ko-KR" altLang="en-US" sz="4800" b="1">
                <a:solidFill>
                  <a:srgbClr val="0070C0"/>
                </a:solidFill>
                <a:latin typeface="굴림체" pitchFamily="49" charset="-127"/>
                <a:ea typeface="굴림체" pitchFamily="49" charset="-127"/>
              </a:rPr>
              <a:t>쇼핑몰 실무</a:t>
            </a:r>
            <a:endParaRPr lang="ko-KR" altLang="en-US" sz="4800" b="1" dirty="0">
              <a:solidFill>
                <a:srgbClr val="0070C0"/>
              </a:solidFill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3D186-BD31-471C-A78F-E5166E8415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496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994FFC-E52B-4B3F-AA9F-84E61A6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45D363-73F0-4EED-A585-C1395455D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11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888DA6-E7C1-444B-9B74-568AA249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20B75-1779-4679-8833-0B4664D3B0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365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AAB2F5-BCF8-430C-BA88-749A3691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CCC65-E5EF-49D7-890C-F50E6D169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33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79ADC0-1861-410A-AA1E-5567CBB2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EE450A-6E74-4735-9F8C-374E1F14C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05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F238C2-80DA-463D-AB82-FBC098EA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17A3F-D235-4A9D-8F6A-9B4F20E71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37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A929CE-04D4-4DEA-A8D9-D15C5D8C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E892E-7BF2-4C7C-8442-5D4429FDC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039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2B7471-6CB5-4D25-B29C-9AD43C01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8B713-8CC0-4D48-9C2B-C9FD12576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082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7B9D62-C635-4F6E-BDDD-CA685BDB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01DB0-6928-4BC0-AD40-7E14FDED6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065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3361A6-C7F1-48DC-B450-57AF2638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475FC-52EB-426A-86FE-2246DF1FE9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96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269E05-D424-4AFE-B95E-DD9902A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8FDF6-0B1F-4BB1-B459-7AFA7AAAEE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353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804560B-F4B6-490A-A523-9140B91D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C69E7-BBC4-4A60-961A-C1E742D53C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11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5106B1-6CC8-41A8-B7A7-3240E321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BF0CF-AD30-4804-A4C7-6A6490D906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707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0E4C8D-27B7-483A-AE38-61173A0E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D26BC-538F-4968-B7FD-CE7ADA847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50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6B4AB0-4861-4CE6-85BB-C31E8409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18CA0-B04D-4C4A-98F5-A0BBA9ED48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840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C13EE4-333D-4590-A3D0-E05A4B22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B8E07-9D16-4DF3-BA86-83ED96352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679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C953E3-4F09-4F53-A5A4-3D7F0C15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6CE0A-5F85-4D6F-87D4-2A0F25E4D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43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D1A875-1B5B-4433-A6A2-187EFEC2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80E45-C45F-48C7-AB75-01C0AA882B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4416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DE366F-547B-4B34-8581-E1A70954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8BF6F6-B5D1-4F64-8A43-9F2F33CC4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83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12464A-6EB7-41D0-B9C4-409DB3E2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68959-DCA9-4F67-A204-276AF7D4E9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042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6E5178-C3F1-4067-8BFA-F0AC8CDA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F5728-5304-4A13-B225-8F24525FF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111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869285-BCA8-4F60-A08A-83FCB5EC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18FF5-ECC9-4A1F-972E-EE309BAD1D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2197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BEE699A-3646-4D52-9E49-5AF569D2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255D0-85A9-46DD-A745-8917E2DB7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08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F3754A-CC54-4B3A-9CB6-CF04E0AD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EE40E-C1BF-44DB-8282-C5F111A50F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93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CD83BA-A414-4618-8830-ECAD89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0FB567-6CAD-47A5-828B-9A9729F4F6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039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D9F313-2582-4383-9281-55FC2490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AC65B-7B15-443E-9BF9-3ED3A3B2B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19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3E128D-B640-403F-B38B-3A05CFD5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EAEF8-BD82-4FC7-9B5C-00B8C2791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9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19966C-B520-4432-8BF8-5097821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40AF10-8603-423B-AAA9-5E37F885C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977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화면 슬라이드 쇼(4:3)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굴림체</vt:lpstr>
      <vt:lpstr>맑은 고딕</vt:lpstr>
      <vt:lpstr>Arial</vt:lpstr>
      <vt:lpstr>Office 테마</vt:lpstr>
      <vt:lpstr>PHP 쇼핑몰 실무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쇼핑몰 실무</dc:title>
  <dc:creator>윤형태</dc:creator>
  <cp:lastModifiedBy>윤형태</cp:lastModifiedBy>
  <cp:revision>1</cp:revision>
  <dcterms:created xsi:type="dcterms:W3CDTF">2022-02-27T00:41:18Z</dcterms:created>
  <dcterms:modified xsi:type="dcterms:W3CDTF">2022-02-27T00:41:18Z</dcterms:modified>
</cp:coreProperties>
</file>